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7315200" cy="96012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147FAA-FE33-4E21-890F-2D9235183F37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CA08EB-A384-4B4C-B282-2EF2A9F45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FFFF-45C3-445F-80CA-B267D0AA20C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4596-E112-49E7-9444-A1F3CCFD4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y Queen Cover 001.jpg"/>
          <p:cNvPicPr>
            <a:picLocks noChangeAspect="1"/>
          </p:cNvPicPr>
          <p:nvPr/>
        </p:nvPicPr>
        <p:blipFill>
          <a:blip r:embed="rId2" cstate="print"/>
          <a:srcRect t="8889" r="20941" b="16667"/>
          <a:stretch>
            <a:fillRect/>
          </a:stretch>
        </p:blipFill>
        <p:spPr>
          <a:xfrm>
            <a:off x="2209800" y="152400"/>
            <a:ext cx="5120640" cy="6637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ey pics 001.jpg"/>
          <p:cNvPicPr>
            <a:picLocks noChangeAspect="1"/>
          </p:cNvPicPr>
          <p:nvPr/>
        </p:nvPicPr>
        <p:blipFill>
          <a:blip r:embed="rId2" cstate="print"/>
          <a:srcRect l="28588" t="26667" r="22471" b="11111"/>
          <a:stretch>
            <a:fillRect/>
          </a:stretch>
        </p:blipFill>
        <p:spPr>
          <a:xfrm>
            <a:off x="2895591" y="228600"/>
            <a:ext cx="3657590" cy="6400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april.baxter</cp:lastModifiedBy>
  <cp:revision>5</cp:revision>
  <dcterms:created xsi:type="dcterms:W3CDTF">2013-10-17T04:03:26Z</dcterms:created>
  <dcterms:modified xsi:type="dcterms:W3CDTF">2014-05-02T17:13:07Z</dcterms:modified>
</cp:coreProperties>
</file>